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543800" cy="1524000"/>
          </a:xfrm>
        </p:spPr>
        <p:txBody>
          <a:bodyPr/>
          <a:lstStyle/>
          <a:p>
            <a:r>
              <a:rPr lang="ru-RU" dirty="0" smtClean="0"/>
              <a:t>   Сухов Данила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4864" y="2996952"/>
            <a:ext cx="7554416" cy="352839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Дата рождения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04. 01. 2002</a:t>
            </a:r>
            <a:br>
              <a:rPr lang="ru-RU" sz="3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«В»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 увлечения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3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Учеба </a:t>
            </a:r>
          </a:p>
          <a:p>
            <a:pPr lvl="0"/>
            <a:r>
              <a:rPr lang="ru-RU" sz="3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</a:p>
          <a:p>
            <a:pPr lvl="0"/>
            <a:r>
              <a:rPr lang="ru-RU" sz="3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Спорт</a:t>
            </a:r>
          </a:p>
          <a:p>
            <a:pPr lvl="0"/>
            <a:r>
              <a:rPr lang="ru-RU" sz="3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4) Игра на гитаре </a:t>
            </a:r>
          </a:p>
          <a:p>
            <a:pPr lvl="0"/>
            <a:r>
              <a:rPr lang="ru-RU" sz="3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5) Робототехника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6"/>
          <a:stretch/>
        </p:blipFill>
        <p:spPr bwMode="auto">
          <a:xfrm>
            <a:off x="5292080" y="3140968"/>
            <a:ext cx="3047200" cy="294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48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5" y="332656"/>
            <a:ext cx="7488832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Пилотная программа </a:t>
            </a:r>
            <a:r>
              <a:rPr lang="ru-RU" dirty="0"/>
              <a:t>р</a:t>
            </a:r>
            <a:r>
              <a:rPr lang="ru-RU" dirty="0" smtClean="0"/>
              <a:t>азвития Гимназии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0534" y="2060848"/>
            <a:ext cx="6696744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/>
              <a:t>1</a:t>
            </a:r>
            <a:r>
              <a:rPr lang="ru-RU" sz="2800" dirty="0" smtClean="0"/>
              <a:t>) </a:t>
            </a:r>
            <a:r>
              <a:rPr lang="ru-RU" sz="2800" dirty="0"/>
              <a:t>Построить новый школьный этаж</a:t>
            </a:r>
          </a:p>
          <a:p>
            <a:r>
              <a:rPr lang="ru-RU" sz="2800" dirty="0" smtClean="0"/>
              <a:t>2) Оснащение кабинетов одноместными партами</a:t>
            </a:r>
          </a:p>
          <a:p>
            <a:r>
              <a:rPr lang="ru-RU" sz="2800" dirty="0" smtClean="0"/>
              <a:t>3) Внедрение экологического и трудового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320902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488832" cy="10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Программа на 2017/18 год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3" y="1556792"/>
            <a:ext cx="8964488" cy="45858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1) Изменение формы ведения уроков с целью повышения </a:t>
            </a:r>
            <a:r>
              <a:rPr lang="ru-RU" sz="3200" dirty="0" err="1"/>
              <a:t>накопляемости</a:t>
            </a:r>
            <a:r>
              <a:rPr lang="ru-RU" sz="3200" dirty="0"/>
              <a:t> отметок</a:t>
            </a:r>
          </a:p>
          <a:p>
            <a:r>
              <a:rPr lang="ru-RU" sz="3200" dirty="0" smtClean="0"/>
              <a:t>2) </a:t>
            </a:r>
            <a:r>
              <a:rPr lang="ru-RU" sz="3200" dirty="0"/>
              <a:t>Усилить сигнал </a:t>
            </a:r>
            <a:r>
              <a:rPr lang="en-US" sz="3200" dirty="0"/>
              <a:t>Wi-Fi </a:t>
            </a:r>
            <a:r>
              <a:rPr lang="ru-RU" sz="3200" dirty="0"/>
              <a:t>и дать доступ к большему количеству </a:t>
            </a:r>
            <a:r>
              <a:rPr lang="ru-RU" sz="3200" dirty="0" smtClean="0"/>
              <a:t>сайтов</a:t>
            </a:r>
          </a:p>
          <a:p>
            <a:r>
              <a:rPr lang="ru-RU" sz="3200" dirty="0" smtClean="0"/>
              <a:t>3) </a:t>
            </a:r>
            <a:r>
              <a:rPr lang="ru-RU" sz="3200" dirty="0"/>
              <a:t>Возобновить активную работу группы </a:t>
            </a:r>
            <a:r>
              <a:rPr lang="ru-RU" sz="3200" dirty="0" err="1"/>
              <a:t>Вконтакте</a:t>
            </a:r>
            <a:r>
              <a:rPr lang="ru-RU" sz="3200" dirty="0"/>
              <a:t> нашей </a:t>
            </a:r>
            <a:r>
              <a:rPr lang="ru-RU" sz="3200" dirty="0" smtClean="0"/>
              <a:t>Гимназии</a:t>
            </a:r>
          </a:p>
          <a:p>
            <a:r>
              <a:rPr lang="ru-RU" sz="3200" dirty="0" smtClean="0"/>
              <a:t>4) </a:t>
            </a:r>
            <a:r>
              <a:rPr lang="ru-RU" sz="3200" dirty="0"/>
              <a:t>Реформа школьного самоуправления </a:t>
            </a:r>
          </a:p>
          <a:p>
            <a:r>
              <a:rPr lang="ru-RU" sz="3200" dirty="0" smtClean="0"/>
              <a:t>5) </a:t>
            </a:r>
            <a:r>
              <a:rPr lang="ru-RU" sz="3200" dirty="0"/>
              <a:t>Оформление стенда ,,Этот день в истории</a:t>
            </a:r>
            <a:r>
              <a:rPr lang="en-US" sz="3200" dirty="0"/>
              <a:t>”</a:t>
            </a:r>
            <a:endParaRPr lang="ru-RU" sz="32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11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85</Words>
  <Application>Microsoft Office PowerPoint</Application>
  <PresentationFormat>Экран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NewsPrint</vt:lpstr>
      <vt:lpstr>   Сухов Данила </vt:lpstr>
      <vt:lpstr>Пилотная программа развития Гимназии</vt:lpstr>
      <vt:lpstr>Программа на 2017/18 год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Сухов Данила</dc:title>
  <dc:creator>USER</dc:creator>
  <cp:lastModifiedBy>user</cp:lastModifiedBy>
  <cp:revision>17</cp:revision>
  <dcterms:created xsi:type="dcterms:W3CDTF">2017-09-09T08:22:29Z</dcterms:created>
  <dcterms:modified xsi:type="dcterms:W3CDTF">2017-09-11T10:46:38Z</dcterms:modified>
</cp:coreProperties>
</file>